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 snapToGrid="0">
      <p:cViewPr varScale="1">
        <p:scale>
          <a:sx n="85" d="100"/>
          <a:sy n="85" d="100"/>
        </p:scale>
        <p:origin x="3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39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6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6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18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61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28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03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58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78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64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90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1FE60-FB53-4641-AFDC-8A64EE0E9308}" type="datetimeFigureOut">
              <a:rPr kumimoji="1" lang="ja-JP" altLang="en-US" smtClean="0"/>
              <a:t>2019/1/16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6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27288" y="886810"/>
            <a:ext cx="73603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/>
              <a:t>ショートプレゼンテーションファイルひな形</a:t>
            </a:r>
            <a:endParaRPr lang="en-US" altLang="ja-JP" sz="2800" b="1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当日</a:t>
            </a:r>
            <a:r>
              <a:rPr lang="ja-JP" altLang="en-US" dirty="0"/>
              <a:t>は、ポスター発表前に</a:t>
            </a:r>
            <a:r>
              <a:rPr lang="ja-JP" altLang="en-US" b="1" dirty="0">
                <a:solidFill>
                  <a:srgbClr val="FF0000"/>
                </a:solidFill>
              </a:rPr>
              <a:t>持ち時間 １分／１名 </a:t>
            </a:r>
            <a:r>
              <a:rPr lang="ja-JP" altLang="en-US" dirty="0"/>
              <a:t>（交代時間含む）のショートプレゼンテーションを行って頂きます。</a:t>
            </a:r>
            <a:br>
              <a:rPr lang="ja-JP" altLang="en-US" dirty="0"/>
            </a:br>
            <a:r>
              <a:rPr lang="ja-JP" altLang="en-US" dirty="0"/>
              <a:t>スムーズなプログラム進行のため、事前にプレゼンテーション用ファイルをご投稿下さい。</a:t>
            </a:r>
            <a:br>
              <a:rPr lang="ja-JP" altLang="en-US" dirty="0"/>
            </a:b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投稿のファイル形式はパワーポイント（</a:t>
            </a:r>
            <a:r>
              <a:rPr lang="en-US" altLang="ja-JP" dirty="0" err="1"/>
              <a:t>ppt</a:t>
            </a:r>
            <a:r>
              <a:rPr lang="ja-JP" altLang="en-US" dirty="0" err="1"/>
              <a:t>，</a:t>
            </a:r>
            <a:r>
              <a:rPr lang="en-US" altLang="ja-JP" dirty="0" err="1"/>
              <a:t>pptx</a:t>
            </a:r>
            <a:r>
              <a:rPr lang="ja-JP" altLang="en-US" dirty="0"/>
              <a:t>）でお願いします。</a:t>
            </a:r>
            <a:br>
              <a:rPr lang="ja-JP" altLang="en-US" dirty="0"/>
            </a:br>
            <a:r>
              <a:rPr lang="ja-JP" altLang="en-US" dirty="0"/>
              <a:t>ページ数は問いませんが、１分を超過したら次の発表者に交代して頂きますので、くれぐれも時間厳守でお願いします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スライドの</a:t>
            </a:r>
            <a:r>
              <a:rPr lang="ja-JP" altLang="en-US" b="1" dirty="0" smtClean="0">
                <a:solidFill>
                  <a:srgbClr val="FF0000"/>
                </a:solidFill>
              </a:rPr>
              <a:t>アスペクト</a:t>
            </a:r>
            <a:r>
              <a:rPr lang="ja-JP" altLang="en-US" b="1" dirty="0">
                <a:solidFill>
                  <a:srgbClr val="FF0000"/>
                </a:solidFill>
              </a:rPr>
              <a:t>比</a:t>
            </a:r>
            <a:r>
              <a:rPr lang="ja-JP" altLang="en-US" b="1" dirty="0" smtClean="0">
                <a:solidFill>
                  <a:srgbClr val="FF0000"/>
                </a:solidFill>
              </a:rPr>
              <a:t>は</a:t>
            </a:r>
            <a:r>
              <a:rPr lang="en-US" altLang="ja-JP" b="1" dirty="0" smtClean="0">
                <a:solidFill>
                  <a:srgbClr val="FF0000"/>
                </a:solidFill>
              </a:rPr>
              <a:t>4</a:t>
            </a:r>
            <a:r>
              <a:rPr lang="ja-JP" altLang="en-US" b="1" dirty="0" smtClean="0">
                <a:solidFill>
                  <a:srgbClr val="FF0000"/>
                </a:solidFill>
              </a:rPr>
              <a:t>：</a:t>
            </a:r>
            <a:r>
              <a:rPr lang="en-US" altLang="ja-JP" b="1" dirty="0" smtClean="0">
                <a:solidFill>
                  <a:srgbClr val="FF0000"/>
                </a:solidFill>
              </a:rPr>
              <a:t>3</a:t>
            </a:r>
            <a:r>
              <a:rPr lang="ja-JP" altLang="en-US" dirty="0" smtClean="0"/>
              <a:t>で、作成して下さい。</a:t>
            </a:r>
            <a:endParaRPr lang="en-US" altLang="ja-JP" dirty="0" smtClean="0"/>
          </a:p>
          <a:p>
            <a:r>
              <a:rPr lang="ja-JP" altLang="en-US" dirty="0" smtClean="0"/>
              <a:t>なお</a:t>
            </a:r>
            <a:r>
              <a:rPr lang="ja-JP" altLang="en-US" dirty="0"/>
              <a:t>、ファイルの</a:t>
            </a:r>
            <a:r>
              <a:rPr lang="ja-JP" altLang="en-US" b="1" dirty="0">
                <a:solidFill>
                  <a:srgbClr val="FF0000"/>
                </a:solidFill>
              </a:rPr>
              <a:t>最大容量は</a:t>
            </a:r>
            <a:r>
              <a:rPr lang="en-US" altLang="ja-JP" b="1" dirty="0">
                <a:solidFill>
                  <a:srgbClr val="FF0000"/>
                </a:solidFill>
              </a:rPr>
              <a:t>5MB</a:t>
            </a:r>
            <a:r>
              <a:rPr lang="ja-JP" altLang="en-US" dirty="0"/>
              <a:t>とします。</a:t>
            </a:r>
            <a:br>
              <a:rPr lang="ja-JP" altLang="en-US" dirty="0"/>
            </a:b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 smtClean="0"/>
              <a:t>発表</a:t>
            </a:r>
            <a:r>
              <a:rPr lang="ja-JP" altLang="en-US" dirty="0"/>
              <a:t>直前に</a:t>
            </a:r>
            <a:r>
              <a:rPr lang="en-US" altLang="ja-JP" dirty="0"/>
              <a:t>USB</a:t>
            </a:r>
            <a:r>
              <a:rPr lang="ja-JP" altLang="en-US" dirty="0"/>
              <a:t>メモリを</a:t>
            </a:r>
            <a:r>
              <a:rPr lang="en-US" altLang="ja-JP" dirty="0"/>
              <a:t>PC</a:t>
            </a:r>
            <a:r>
              <a:rPr lang="ja-JP" altLang="en-US" dirty="0"/>
              <a:t>に挿すことや、自身の</a:t>
            </a:r>
            <a:r>
              <a:rPr lang="en-US" altLang="ja-JP" dirty="0"/>
              <a:t>PC</a:t>
            </a:r>
            <a:r>
              <a:rPr lang="ja-JP" altLang="en-US" dirty="0"/>
              <a:t>を使用するといったことは避けて頂きますよう</a:t>
            </a:r>
            <a:r>
              <a:rPr lang="ja-JP" altLang="en-US" dirty="0" smtClean="0"/>
              <a:t>、</a:t>
            </a:r>
            <a:r>
              <a:rPr lang="ja-JP" altLang="en-US" b="1" dirty="0" smtClean="0">
                <a:solidFill>
                  <a:srgbClr val="FF0000"/>
                </a:solidFill>
              </a:rPr>
              <a:t>事前投稿</a:t>
            </a:r>
            <a:r>
              <a:rPr lang="ja-JP" altLang="en-US" dirty="0" smtClean="0"/>
              <a:t>にご協力</a:t>
            </a:r>
            <a:r>
              <a:rPr lang="ja-JP" altLang="en-US" dirty="0"/>
              <a:t>をお願いします。</a:t>
            </a:r>
            <a:br>
              <a:rPr lang="ja-JP" altLang="en-US" dirty="0"/>
            </a:br>
            <a:endParaRPr lang="en-US" altLang="ja-JP" smtClean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9701852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2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2" id="{9530E63F-8C63-470F-8EF5-64FFDFD62712}" vid="{E24D002E-2233-4C9F-9709-B081422102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</TotalTime>
  <Words>24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テーマ2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S307</dc:creator>
  <cp:lastModifiedBy>S307</cp:lastModifiedBy>
  <cp:revision>4</cp:revision>
  <dcterms:created xsi:type="dcterms:W3CDTF">2019-01-16T03:16:49Z</dcterms:created>
  <dcterms:modified xsi:type="dcterms:W3CDTF">2019-01-16T03:43:53Z</dcterms:modified>
</cp:coreProperties>
</file>